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notesMasterIdLst>
    <p:notesMasterId r:id="rId5"/>
  </p:notesMasterIdLst>
  <p:sldIdLst>
    <p:sldId id="256" r:id="rId2"/>
    <p:sldId id="269" r:id="rId3"/>
    <p:sldId id="271" r:id="rId4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8152" autoAdjust="0"/>
  </p:normalViewPr>
  <p:slideViewPr>
    <p:cSldViewPr snapToGrid="0">
      <p:cViewPr varScale="1">
        <p:scale>
          <a:sx n="62" d="100"/>
          <a:sy n="62" d="100"/>
        </p:scale>
        <p:origin x="8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9AD5FF-4E5C-4CE2-8FE7-7EB6E71DE3CE}" type="datetimeFigureOut">
              <a:rPr lang="sl-SI" smtClean="0"/>
              <a:t>13. 11. 2023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25F575-5DF8-4E3F-B0BF-5F8581C3AB1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55819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25F575-5DF8-4E3F-B0BF-5F8581C3AB12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23565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E1C0612-617A-4532-920E-6028653BB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5C2DA75-FC81-4460-9CE5-80199765BC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09FA2AAB-0967-45AC-90CF-AE9FCC216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pPr/>
              <a:t>11/13/2023</a:t>
            </a:fld>
            <a:endParaRPr lang="en-US" dirty="0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B847375B-FDED-4395-9B0A-8325B6D11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18A907F-7FFB-4D35-B091-CA768D26C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259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0B7434-44F1-49B7-8D3C-90EDB80E3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5C69BAC3-5A0A-427D-9A43-8BA7DB1B7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66D38F16-43EC-4A01-9867-1B32D9BCE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pPr/>
              <a:t>11/13/2023</a:t>
            </a:fld>
            <a:endParaRPr lang="en-US" dirty="0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D81C1F8F-C801-4013-A98A-CC3426737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312E0CAB-E272-4136-AF5B-C6D76F399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080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ED597473-264E-448B-BEB4-F5F00A4267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B7EE4E6E-2036-4CE8-9561-CD86234ABE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F87589E4-6E43-4B4F-8DCC-A9B42D71B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pPr/>
              <a:t>11/13/2023</a:t>
            </a:fld>
            <a:endParaRPr lang="en-US" dirty="0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FC01FEB7-E551-4A53-9213-715E62F9E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3CE23CF8-D798-4E7C-AD24-2EF4A5AD9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164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C46D1FE-0A8D-410D-82BC-8F7C068E0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40B1A07-4B65-4A37-898A-2D86B9175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38252BF-1089-40A8-8EEA-DB1BE5B6C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pPr/>
              <a:t>11/13/2023</a:t>
            </a:fld>
            <a:endParaRPr lang="en-US" dirty="0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28798B69-3C9B-4E63-8EB9-209604512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7225B231-ED64-4DF5-BE86-17887BA20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132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EF35113-A7A4-470E-907B-6923CEB22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A054162A-4CA3-4C62-9277-250FD9060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DA98176F-2CD0-4DAB-90A4-299E7D0F0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pPr/>
              <a:t>11/13/2023</a:t>
            </a:fld>
            <a:endParaRPr lang="en-US" dirty="0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05FED4DF-2393-43D6-8AC5-1B20825F8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70A61E6C-48BD-469D-BB4C-EE662E2A4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67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06CFA9F-68C1-48D4-8202-620639EBD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01D9D7B-20BD-436F-B84E-740C3D4848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29E48E0A-38D4-4EEE-8BB1-DA315E6375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2B7293D7-04E9-418B-89B3-B23A74878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pPr/>
              <a:t>11/13/2023</a:t>
            </a:fld>
            <a:endParaRPr lang="en-US" dirty="0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37199288-B073-4757-AE38-9607E15AD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2E677F35-635B-47CD-86F5-F24908722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428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25FEB37-D970-4CBC-815B-6CFE33E94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B56DAC5F-0024-49C7-9BB8-639294E36D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AD4FDEDF-A775-4644-9033-292D1B24C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5FB126AF-30ED-421D-A1B0-134F2FF13B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164AA4E8-0FD9-44AD-9C71-0E4DB437DF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7329C3EC-87CD-461B-9411-59D1E9BAA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pPr/>
              <a:t>11/13/2023</a:t>
            </a:fld>
            <a:endParaRPr lang="en-US" dirty="0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DAC3C833-7ECA-4B8A-9388-892706308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21198397-0970-471E-90BD-C3D2E3D0D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660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B12F234-3F2B-4F76-A9C3-AA9D02FB0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39161FFC-D52D-4BF8-8A2C-643A60783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pPr/>
              <a:t>11/13/2023</a:t>
            </a:fld>
            <a:endParaRPr lang="en-US" dirty="0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67F974B5-0301-47A3-ADB0-E6C921FDB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F48AF7B4-42FF-42E9-B88C-30F4C75C9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908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068BFA16-2741-4136-82BE-8ED1C334B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pPr/>
              <a:t>11/13/2023</a:t>
            </a:fld>
            <a:endParaRPr lang="en-US" dirty="0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8CDD4477-75B2-47B4-A741-52F38D486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F262615F-3DC5-4F3F-8664-24694270A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9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1546589-6E22-4F4E-9CD8-25C51C9BF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6B41491-44E0-43E0-9AEA-48E059A09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76AB7E6E-E54E-4855-8AA4-4CCACF888A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57DB0055-D2D4-4E0F-8AE4-C908EF15F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pPr/>
              <a:t>11/13/2023</a:t>
            </a:fld>
            <a:endParaRPr lang="en-US" dirty="0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138BB239-F02F-43DD-B866-75B7842D1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83435054-41A9-42DC-AF6E-8CF7DBA3E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10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48D93A1-AA38-473B-95D1-013D3BB4C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590E5759-370F-41BD-8A79-01A5093434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B3B54750-1E28-462A-9E3C-D64628E11A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5AC527AE-8C25-4DA0-A933-3C09ACA59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pPr/>
              <a:t>11/13/2023</a:t>
            </a:fld>
            <a:endParaRPr lang="en-US" dirty="0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CA2C2809-6652-42AC-B751-4A2DF94CD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12E4E03A-97E5-46D5-8F87-20A252803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187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9EB8F32D-84FA-4058-9E4C-ACE23A90F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6D8C9647-3749-44A7-BE99-5698BBF55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0EEAD09-4032-4BA1-90B1-2C363B092C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0F276-1833-4A75-9C1D-A56E2295A68D}" type="datetimeFigureOut">
              <a:rPr lang="en-US" smtClean="0"/>
              <a:pPr/>
              <a:t>11/13/2023</a:t>
            </a:fld>
            <a:endParaRPr lang="en-US" dirty="0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6A3A73C1-A1CE-4006-B393-4379746922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3CED0E17-44DB-4DDF-9F5D-9DC8B967C1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62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727F7EF-C51D-4EC0-91C8-B6C4C55DE8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6858000" cy="2387600"/>
          </a:xfrm>
        </p:spPr>
        <p:txBody>
          <a:bodyPr>
            <a:normAutofit/>
          </a:bodyPr>
          <a:lstStyle/>
          <a:p>
            <a:pPr algn="l"/>
            <a:r>
              <a:rPr lang="sl-SI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.</a:t>
            </a:r>
          </a:p>
        </p:txBody>
      </p:sp>
      <p:pic>
        <p:nvPicPr>
          <p:cNvPr id="23" name="Picture 9">
            <a:extLst>
              <a:ext uri="{FF2B5EF4-FFF2-40B4-BE49-F238E27FC236}">
                <a16:creationId xmlns:a16="http://schemas.microsoft.com/office/drawing/2014/main" id="{E7F14CCE-F674-4F81-B204-74E0DC7D34EC}"/>
              </a:ext>
            </a:extLst>
          </p:cNvPr>
          <p:cNvPicPr/>
          <p:nvPr/>
        </p:nvPicPr>
        <p:blipFill rotWithShape="1"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1" r="9787"/>
          <a:stretch/>
        </p:blipFill>
        <p:spPr>
          <a:xfrm>
            <a:off x="0" y="0"/>
            <a:ext cx="4110228" cy="6857989"/>
          </a:xfrm>
          <a:prstGeom prst="rect">
            <a:avLst/>
          </a:prstGeom>
        </p:spPr>
      </p:pic>
      <p:sp>
        <p:nvSpPr>
          <p:cNvPr id="6" name="PoljeZBesedilom 5">
            <a:extLst>
              <a:ext uri="{FF2B5EF4-FFF2-40B4-BE49-F238E27FC236}">
                <a16:creationId xmlns:a16="http://schemas.microsoft.com/office/drawing/2014/main" id="{F8EA1C31-6CAA-472B-B6EC-F7B068CAD3A2}"/>
              </a:ext>
            </a:extLst>
          </p:cNvPr>
          <p:cNvSpPr txBox="1"/>
          <p:nvPr/>
        </p:nvSpPr>
        <p:spPr>
          <a:xfrm>
            <a:off x="6210300" y="3009900"/>
            <a:ext cx="46101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600" b="1" dirty="0">
                <a:solidFill>
                  <a:srgbClr val="0070C0"/>
                </a:solidFill>
              </a:rPr>
              <a:t>Srečanje predstavnikov turističnih društev </a:t>
            </a:r>
          </a:p>
          <a:p>
            <a:endParaRPr lang="sl-SI" sz="3600" b="1" dirty="0">
              <a:solidFill>
                <a:srgbClr val="0070C0"/>
              </a:solidFill>
            </a:endParaRPr>
          </a:p>
          <a:p>
            <a:endParaRPr lang="sl-SI" sz="3600" b="1" dirty="0">
              <a:solidFill>
                <a:srgbClr val="0070C0"/>
              </a:solidFill>
            </a:endParaRPr>
          </a:p>
          <a:p>
            <a:endParaRPr lang="sl-SI" sz="3600" b="1" dirty="0">
              <a:solidFill>
                <a:srgbClr val="0070C0"/>
              </a:solidFill>
            </a:endParaRPr>
          </a:p>
          <a:p>
            <a:endParaRPr lang="sl-SI" sz="1600" b="1" dirty="0">
              <a:solidFill>
                <a:srgbClr val="0070C0"/>
              </a:solidFill>
            </a:endParaRPr>
          </a:p>
          <a:p>
            <a:r>
              <a:rPr lang="sl-SI" sz="1600" b="1" dirty="0">
                <a:solidFill>
                  <a:srgbClr val="0070C0"/>
                </a:solidFill>
              </a:rPr>
              <a:t>Nova Gorica, 13.11.2023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BDDFB817-49C5-36E0-18FD-7F03A6B50B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0420" y="5526873"/>
            <a:ext cx="1365290" cy="837792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1CEB28AD-F399-F1F9-3D3B-28C4E79C19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4319" y="203718"/>
            <a:ext cx="2208147" cy="16250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4245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727F7EF-C51D-4EC0-91C8-B6C4C55DE8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6858000" cy="2387600"/>
          </a:xfrm>
        </p:spPr>
        <p:txBody>
          <a:bodyPr>
            <a:normAutofit/>
          </a:bodyPr>
          <a:lstStyle/>
          <a:p>
            <a:pPr algn="l"/>
            <a:r>
              <a:rPr lang="sl-SI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.</a:t>
            </a:r>
          </a:p>
        </p:txBody>
      </p:sp>
      <p:pic>
        <p:nvPicPr>
          <p:cNvPr id="23" name="Picture 9">
            <a:extLst>
              <a:ext uri="{FF2B5EF4-FFF2-40B4-BE49-F238E27FC236}">
                <a16:creationId xmlns:a16="http://schemas.microsoft.com/office/drawing/2014/main" id="{E7F14CCE-F674-4F81-B204-74E0DC7D34EC}"/>
              </a:ext>
            </a:extLst>
          </p:cNvPr>
          <p:cNvPicPr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1" r="9787"/>
          <a:stretch/>
        </p:blipFill>
        <p:spPr>
          <a:xfrm>
            <a:off x="0" y="0"/>
            <a:ext cx="4110228" cy="6857989"/>
          </a:xfrm>
          <a:prstGeom prst="rect">
            <a:avLst/>
          </a:prstGeom>
        </p:spPr>
      </p:pic>
      <p:sp>
        <p:nvSpPr>
          <p:cNvPr id="6" name="PoljeZBesedilom 5">
            <a:extLst>
              <a:ext uri="{FF2B5EF4-FFF2-40B4-BE49-F238E27FC236}">
                <a16:creationId xmlns:a16="http://schemas.microsoft.com/office/drawing/2014/main" id="{F8EA1C31-6CAA-472B-B6EC-F7B068CAD3A2}"/>
              </a:ext>
            </a:extLst>
          </p:cNvPr>
          <p:cNvSpPr txBox="1"/>
          <p:nvPr/>
        </p:nvSpPr>
        <p:spPr>
          <a:xfrm>
            <a:off x="4267200" y="1297024"/>
            <a:ext cx="7969321" cy="5075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sz="2000" b="1" dirty="0">
              <a:solidFill>
                <a:srgbClr val="0070C0"/>
              </a:solidFill>
            </a:endParaRPr>
          </a:p>
          <a:p>
            <a:r>
              <a:rPr lang="sl-SI" sz="2000" b="1" kern="50" dirty="0">
                <a:solidFill>
                  <a:srgbClr val="0070C0"/>
                </a:solidFill>
                <a:effectLst/>
              </a:rPr>
              <a:t>Trendi v turizmu in kako na STO stopamo v korak z njimi/ </a:t>
            </a:r>
            <a:r>
              <a:rPr lang="sl-SI" sz="1600" kern="50" dirty="0"/>
              <a:t>Maša Klemenčič, STO </a:t>
            </a:r>
            <a:endParaRPr lang="sl-SI" sz="16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sl-SI" sz="2000" b="1" dirty="0">
              <a:solidFill>
                <a:srgbClr val="0070C0"/>
              </a:solidFill>
            </a:endParaRPr>
          </a:p>
          <a:p>
            <a:r>
              <a:rPr lang="sl-SI" sz="2000" b="1" kern="50" dirty="0">
                <a:solidFill>
                  <a:srgbClr val="0070C0"/>
                </a:solidFill>
                <a:effectLst/>
              </a:rPr>
              <a:t>Gozdovi in njihov potencial za zdravje/ </a:t>
            </a:r>
            <a:r>
              <a:rPr lang="sl-SI" sz="1600" kern="50" dirty="0"/>
              <a:t>Dominik S. Černjak, TZS</a:t>
            </a:r>
          </a:p>
          <a:p>
            <a:endParaRPr lang="sl-SI" sz="2000" kern="50" dirty="0">
              <a:effectLst/>
            </a:endParaRPr>
          </a:p>
          <a:p>
            <a:pPr>
              <a:lnSpc>
                <a:spcPct val="115000"/>
              </a:lnSpc>
            </a:pPr>
            <a:r>
              <a:rPr lang="sl-SI" sz="2000" b="1" kern="50" dirty="0">
                <a:solidFill>
                  <a:srgbClr val="0070C0"/>
                </a:solidFill>
                <a:effectLst/>
              </a:rPr>
              <a:t>Povezanost turizma v lokalnem okolju na primerih dobre prakse</a:t>
            </a:r>
            <a:r>
              <a:rPr lang="sl-SI" sz="1800" kern="50" dirty="0">
                <a:effectLst/>
              </a:rPr>
              <a:t>:</a:t>
            </a:r>
            <a:endParaRPr lang="sl-SI" sz="2000" kern="50" dirty="0">
              <a:effectLst/>
            </a:endParaRP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sl-SI" sz="1800" i="1" kern="50" dirty="0">
                <a:solidFill>
                  <a:srgbClr val="0070C0"/>
                </a:solidFill>
                <a:effectLst/>
              </a:rPr>
              <a:t>TD Lesce: Ravnotežje med komercialnim turizmom v kampu </a:t>
            </a:r>
            <a:r>
              <a:rPr lang="sl-SI" sz="1800" i="1" kern="50" dirty="0" err="1">
                <a:solidFill>
                  <a:srgbClr val="0070C0"/>
                </a:solidFill>
                <a:effectLst/>
              </a:rPr>
              <a:t>Šobec</a:t>
            </a:r>
            <a:r>
              <a:rPr lang="sl-SI" sz="1800" i="1" kern="50" dirty="0">
                <a:solidFill>
                  <a:srgbClr val="0070C0"/>
                </a:solidFill>
                <a:effectLst/>
              </a:rPr>
              <a:t>, okoljem in prebivalci  /</a:t>
            </a:r>
            <a:r>
              <a:rPr lang="sl-SI" sz="1600" i="1" kern="50" dirty="0">
                <a:effectLst/>
              </a:rPr>
              <a:t>Zdravko</a:t>
            </a:r>
            <a:r>
              <a:rPr lang="sl-SI" sz="1600" i="1" kern="50" dirty="0"/>
              <a:t> K</a:t>
            </a:r>
            <a:r>
              <a:rPr lang="sl-SI" sz="1600" i="1" kern="50" dirty="0">
                <a:effectLst/>
              </a:rPr>
              <a:t>avčič</a:t>
            </a: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sl-SI" sz="1800" i="1" kern="50" dirty="0">
                <a:solidFill>
                  <a:srgbClr val="0070C0"/>
                </a:solidFill>
                <a:effectLst/>
              </a:rPr>
              <a:t>THD Zdole:  Majhni vaški kraji so čarni kraji s strani THD Zdole /</a:t>
            </a:r>
            <a:r>
              <a:rPr lang="sl-SI" sz="1600" i="1" kern="50" dirty="0">
                <a:effectLst/>
              </a:rPr>
              <a:t>Romana Žnidaršič</a:t>
            </a: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sl-SI" sz="1800" i="1" kern="50" dirty="0">
                <a:solidFill>
                  <a:srgbClr val="0070C0"/>
                </a:solidFill>
                <a:effectLst/>
              </a:rPr>
              <a:t>TD Zbilje – mladinski odbor: aplikacija </a:t>
            </a:r>
            <a:r>
              <a:rPr lang="sl-SI" sz="1800" i="1" kern="50" dirty="0" err="1">
                <a:solidFill>
                  <a:srgbClr val="0070C0"/>
                </a:solidFill>
                <a:effectLst/>
              </a:rPr>
              <a:t>PolhAR</a:t>
            </a:r>
            <a:r>
              <a:rPr lang="sl-SI" sz="1800" i="1" kern="50" dirty="0">
                <a:solidFill>
                  <a:srgbClr val="0070C0"/>
                </a:solidFill>
                <a:effectLst/>
              </a:rPr>
              <a:t> /</a:t>
            </a:r>
            <a:r>
              <a:rPr lang="sl-SI" sz="1600" i="1" kern="50" dirty="0">
                <a:effectLst/>
              </a:rPr>
              <a:t>Urban Pipan, Jure Pavšek</a:t>
            </a:r>
          </a:p>
          <a:p>
            <a:endParaRPr lang="sl-SI" dirty="0">
              <a:ea typeface="Calibri" panose="020F0502020204030204" pitchFamily="34" charset="0"/>
            </a:endParaRPr>
          </a:p>
          <a:p>
            <a:r>
              <a:rPr lang="sl-SI" sz="2000" b="1" dirty="0">
                <a:solidFill>
                  <a:srgbClr val="0070C0"/>
                </a:solidFill>
                <a:ea typeface="Calibri" panose="020F0502020204030204" pitchFamily="34" charset="0"/>
              </a:rPr>
              <a:t>Aplikacija Moj-izlet.si /</a:t>
            </a:r>
            <a:r>
              <a:rPr lang="sl-SI" sz="1600" dirty="0">
                <a:ea typeface="Calibri" panose="020F0502020204030204" pitchFamily="34" charset="0"/>
              </a:rPr>
              <a:t>Karmen Burger, TZS</a:t>
            </a:r>
          </a:p>
          <a:p>
            <a:endParaRPr lang="sl-SI" sz="2000" b="1" dirty="0">
              <a:solidFill>
                <a:srgbClr val="0070C0"/>
              </a:solidFill>
              <a:ea typeface="Calibri" panose="020F0502020204030204" pitchFamily="34" charset="0"/>
            </a:endParaRPr>
          </a:p>
          <a:p>
            <a:r>
              <a:rPr lang="sl-SI" sz="2000" b="1" dirty="0">
                <a:solidFill>
                  <a:srgbClr val="0070C0"/>
                </a:solidFill>
              </a:rPr>
              <a:t>Chat GPT/ </a:t>
            </a:r>
            <a:r>
              <a:rPr lang="sl-SI" sz="1600" i="1" dirty="0"/>
              <a:t>Katja Beck Kos, Hiša! in Janja Viher, ŠTZ</a:t>
            </a:r>
          </a:p>
          <a:p>
            <a:endParaRPr lang="sl-SI" sz="2000" b="1" dirty="0">
              <a:solidFill>
                <a:srgbClr val="0070C0"/>
              </a:solidFill>
            </a:endParaRPr>
          </a:p>
          <a:p>
            <a:r>
              <a:rPr lang="sl-SI" sz="2000" b="1" dirty="0">
                <a:solidFill>
                  <a:srgbClr val="0070C0"/>
                </a:solidFill>
              </a:rPr>
              <a:t>Podelitev priznanj TZS najzaslužnejšim prostovoljcem/prostovoljkam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D7123352-30E5-B88C-470D-848C42FA6D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7206" y="174969"/>
            <a:ext cx="1884238" cy="13867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5415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727F7EF-C51D-4EC0-91C8-B6C4C55DE8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6858000" cy="2387600"/>
          </a:xfrm>
        </p:spPr>
        <p:txBody>
          <a:bodyPr>
            <a:normAutofit/>
          </a:bodyPr>
          <a:lstStyle/>
          <a:p>
            <a:pPr algn="l"/>
            <a:r>
              <a:rPr lang="sl-SI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.</a:t>
            </a:r>
          </a:p>
        </p:txBody>
      </p:sp>
      <p:pic>
        <p:nvPicPr>
          <p:cNvPr id="23" name="Picture 9">
            <a:extLst>
              <a:ext uri="{FF2B5EF4-FFF2-40B4-BE49-F238E27FC236}">
                <a16:creationId xmlns:a16="http://schemas.microsoft.com/office/drawing/2014/main" id="{E7F14CCE-F674-4F81-B204-74E0DC7D34EC}"/>
              </a:ext>
            </a:extLst>
          </p:cNvPr>
          <p:cNvPicPr/>
          <p:nvPr/>
        </p:nvPicPr>
        <p:blipFill rotWithShape="1"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1" r="9787"/>
          <a:stretch/>
        </p:blipFill>
        <p:spPr>
          <a:xfrm>
            <a:off x="0" y="0"/>
            <a:ext cx="4110228" cy="6857989"/>
          </a:xfrm>
          <a:prstGeom prst="rect">
            <a:avLst/>
          </a:prstGeom>
        </p:spPr>
      </p:pic>
      <p:sp>
        <p:nvSpPr>
          <p:cNvPr id="4" name="PoljeZBesedilom 3">
            <a:extLst>
              <a:ext uri="{FF2B5EF4-FFF2-40B4-BE49-F238E27FC236}">
                <a16:creationId xmlns:a16="http://schemas.microsoft.com/office/drawing/2014/main" id="{15DC742C-4E9D-3BC8-7A1A-F6F2AAADD5F7}"/>
              </a:ext>
            </a:extLst>
          </p:cNvPr>
          <p:cNvSpPr txBox="1"/>
          <p:nvPr/>
        </p:nvSpPr>
        <p:spPr>
          <a:xfrm>
            <a:off x="4774914" y="2316163"/>
            <a:ext cx="6097712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2000" b="1" dirty="0">
                <a:solidFill>
                  <a:srgbClr val="0070C0"/>
                </a:solidFill>
              </a:rPr>
              <a:t>13:30 Zaključek posveta</a:t>
            </a:r>
          </a:p>
          <a:p>
            <a:endParaRPr lang="sl-SI" sz="2000" b="1" dirty="0">
              <a:solidFill>
                <a:srgbClr val="0070C0"/>
              </a:solidFill>
            </a:endParaRPr>
          </a:p>
          <a:p>
            <a:r>
              <a:rPr lang="sl-SI" dirty="0"/>
              <a:t>Predstavniki TD Nova Gorica vas pospremijo skozi mesto do restavracije EDA </a:t>
            </a:r>
          </a:p>
          <a:p>
            <a:endParaRPr lang="sl-SI" dirty="0"/>
          </a:p>
          <a:p>
            <a:r>
              <a:rPr lang="sl-SI" dirty="0"/>
              <a:t> </a:t>
            </a:r>
          </a:p>
          <a:p>
            <a:r>
              <a:rPr lang="sl-SI" sz="2000" b="1" dirty="0">
                <a:solidFill>
                  <a:srgbClr val="0070C0"/>
                </a:solidFill>
              </a:rPr>
              <a:t>18:00 Moja dežela – lepa in gostoljubna 2023</a:t>
            </a:r>
          </a:p>
        </p:txBody>
      </p:sp>
    </p:spTree>
    <p:extLst>
      <p:ext uri="{BB962C8B-B14F-4D97-AF65-F5344CB8AC3E}">
        <p14:creationId xmlns:p14="http://schemas.microsoft.com/office/powerpoint/2010/main" val="3359551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1000</TotalTime>
  <Words>152</Words>
  <Application>Microsoft Office PowerPoint</Application>
  <PresentationFormat>Širokozaslonsko</PresentationFormat>
  <Paragraphs>31</Paragraphs>
  <Slides>3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Officeova tema</vt:lpstr>
      <vt:lpstr>.</vt:lpstr>
      <vt:lpstr>.</vt:lpstr>
      <vt:lpstr>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creator>Uporabnik</dc:creator>
  <cp:lastModifiedBy>Uporabnik</cp:lastModifiedBy>
  <cp:revision>58</cp:revision>
  <dcterms:created xsi:type="dcterms:W3CDTF">2021-03-08T11:45:17Z</dcterms:created>
  <dcterms:modified xsi:type="dcterms:W3CDTF">2023-11-13T08:21:10Z</dcterms:modified>
</cp:coreProperties>
</file>